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2" r:id="rId5"/>
    <p:sldId id="261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1"/>
    <p:restoredTop sz="91418"/>
  </p:normalViewPr>
  <p:slideViewPr>
    <p:cSldViewPr snapToGrid="0">
      <p:cViewPr varScale="1">
        <p:scale>
          <a:sx n="111" d="100"/>
          <a:sy n="111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72624-A055-AF4A-9018-B9E8957E332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7E814-A285-C146-B28A-A30E08EAF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27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7E814-A285-C146-B28A-A30E08EAFB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9382-C354-8331-1B4D-0F871C946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55A28-DEDA-D716-4529-7D14EE3CD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32963-5282-9B92-73DA-8B9350B7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5B902-03A5-FDC0-634E-711ADBE2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2132-AD73-087E-F07C-2E30C44D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2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EF1E-37A5-6BED-A666-0B5CC076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E8A74-9217-4DE6-15AA-A5E1F0571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7BCBA-5404-2D0F-A591-4027BA72D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752D1-ECE3-5C73-D26D-0507620D8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62B82-C968-D42A-B9F9-4F00B79B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8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30A91-DDE1-74C8-8F7A-FA167C009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0473E-04A2-18DB-7679-A80F2AA02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69587-A1A9-3448-2813-D3A3896F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592D-695B-7649-BAF2-A1482629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C75D-2A54-E219-06F5-9EDFE0DD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06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0737-B59A-D532-B6C9-E9F23CDF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A84D-7FC1-CD30-1C4A-791983E31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CE41D-D6B8-AB4E-7EAE-8C6E451C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D1632-6B49-B1A4-B554-8BF05F3BB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4428-EAB7-B245-9FE6-0197CE3E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5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AF10-E20C-6F48-EC61-F81221CD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AE3B8-1AAA-464A-BEE1-1DEC917BD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17D90-518A-15CA-FABE-53529210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A269C-4F88-6BFD-DF9B-DD07830D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8A7A5-A3F8-045D-0B14-6DE3023FC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48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3E08-7ADE-070C-501E-AC233343C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5D3-D590-1BFC-88C4-09E5B4270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2D26F-54EA-D522-4410-C675E2FF6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CE631-9FDC-146F-5F66-8A1B1544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3BA87-3092-737A-3494-0FEFA7FC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E639F-2CF2-BBA6-02BC-199D5147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2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65F6-A71B-4F04-9908-95A593E5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16ED-DDC0-61CB-A1B3-D6419A149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AC78E-39A7-C19F-401D-B4A8F984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376F3-A2E2-C642-B0B4-015DF9A5F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50BAA-08DD-4E1B-385D-250EDDD5D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4182D-8E8C-F467-FF6B-7F85B74A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E0F44-BA87-B7B3-4625-DA08FDE54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C1729C-8E8F-25D9-45A6-DD76CA72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48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235DA-37B7-46A6-19D5-BA1F1776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16965-3DD4-CD14-DB2B-C84D330D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DC719-300C-8CC5-6BE9-04520C58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2DAC-9179-3D38-6056-C2E4A819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7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7686F-0521-5F8D-7268-74094F086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C64C2-DA51-7474-D8C6-8827059B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FD694-AF42-773A-D733-1D7F8B7C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3774-EFA6-31BF-C2C0-AB6DA78F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72A63-B9F4-3C57-D8BE-DCC9F1B1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BF54B-1A13-2788-B255-E7F353708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0EB9-36F8-2BE9-DA50-50ACEE33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F484A-08DF-B12D-CF91-593C1885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05900-87AF-B11F-E760-2FB2046A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64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DF6B8-5193-45E4-DF80-FCF0BD390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783A8-1FA3-C652-1DE2-017BA0BE4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DAC39-E231-3285-F121-41AF52A01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2E2C4-CF70-5A6C-09F4-2601EA9B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35C73-52F1-10EF-CC3D-19C1C9EF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2E3A7-2AF6-5E3F-E8D7-6020D6AE4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95BA6E-5EAB-E12F-F028-EF0BA9EF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20B88-88D0-FF7A-49DC-4DCA95185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BB7F4-F2AC-E3DA-5370-67BE77852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EFC668-EFC1-B842-8313-88A8B4CEA38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C9E8-71B1-E684-964B-C748B5D2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3EA31-D4F4-6F82-5D9B-8F035FF0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493F0-B19B-934D-9AB2-1940BC09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7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secret Google deal let Spotify completely bypass Android's app store fees  - The Verge">
            <a:extLst>
              <a:ext uri="{FF2B5EF4-FFF2-40B4-BE49-F238E27FC236}">
                <a16:creationId xmlns:a16="http://schemas.microsoft.com/office/drawing/2014/main" id="{225D701A-4B3F-B06B-59BF-4D9CE044E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0" b="13676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87DB1-3BFC-CDF3-92C6-E9350EDDE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Taste Tracker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73BCEF-95D0-41FD-6312-68463892E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Chase Lahner, Rory McCann, Ivan Puri</a:t>
            </a:r>
          </a:p>
        </p:txBody>
      </p:sp>
    </p:spTree>
    <p:extLst>
      <p:ext uri="{BB962C8B-B14F-4D97-AF65-F5344CB8AC3E}">
        <p14:creationId xmlns:p14="http://schemas.microsoft.com/office/powerpoint/2010/main" val="394412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1DA53-4313-B97B-0C78-E853CFBD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/>
              <a:t>Inspiration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3815A-A258-CE9F-9F00-AB21502E3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2000"/>
              <a:t>We love music, and even more than that, we love to judge each others taste</a:t>
            </a:r>
          </a:p>
          <a:p>
            <a:r>
              <a:rPr lang="en-US" sz="2000"/>
              <a:t>Spotify API readily available</a:t>
            </a:r>
          </a:p>
          <a:p>
            <a:r>
              <a:rPr lang="en-US" sz="2000"/>
              <a:t>Hugging Face LLM experience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 descr="A person with orange hair and a blue shirt&#10;&#10;Description automatically generated">
            <a:extLst>
              <a:ext uri="{FF2B5EF4-FFF2-40B4-BE49-F238E27FC236}">
                <a16:creationId xmlns:a16="http://schemas.microsoft.com/office/drawing/2014/main" id="{AE494560-9072-8D4D-C93A-449410EDC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802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8327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61526-BA84-D98C-3628-E3DC5DFC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3DEA-F791-A6F8-556B-BD2ECF26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1600" dirty="0"/>
              <a:t>We first needed to decide on a tech stack</a:t>
            </a:r>
          </a:p>
          <a:p>
            <a:r>
              <a:rPr lang="en-US" sz="1600" dirty="0"/>
              <a:t>We ended up gravitating towards python to be able to use </a:t>
            </a:r>
            <a:r>
              <a:rPr lang="en-US" sz="1600" dirty="0" err="1"/>
              <a:t>hugchat</a:t>
            </a:r>
            <a:r>
              <a:rPr lang="en-US" sz="1600" dirty="0"/>
              <a:t>, an API for Hugging Face</a:t>
            </a:r>
          </a:p>
          <a:p>
            <a:r>
              <a:rPr lang="en-US" sz="1600" dirty="0"/>
              <a:t>This led us to use Flask and </a:t>
            </a:r>
            <a:r>
              <a:rPr lang="en-US" sz="1600" dirty="0" err="1"/>
              <a:t>Spotipy</a:t>
            </a:r>
            <a:r>
              <a:rPr lang="en-US" sz="1600" dirty="0"/>
              <a:t> in conjunction with </a:t>
            </a:r>
            <a:r>
              <a:rPr lang="en-US" sz="1600" dirty="0" err="1"/>
              <a:t>hugchat</a:t>
            </a:r>
            <a:r>
              <a:rPr lang="en-US" sz="1600" dirty="0"/>
              <a:t> to create our framework</a:t>
            </a:r>
          </a:p>
          <a:p>
            <a:r>
              <a:rPr lang="en-US" sz="1600" dirty="0"/>
              <a:t>Logic was done last night, today was spent making the site</a:t>
            </a:r>
          </a:p>
          <a:p>
            <a:r>
              <a:rPr lang="en-US" sz="1600" dirty="0"/>
              <a:t>Custom sprites using </a:t>
            </a:r>
            <a:r>
              <a:rPr lang="en-US" sz="1600" dirty="0" err="1"/>
              <a:t>Aesprite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A cartoon of a person in a garment&#10;&#10;Description automatically generated">
            <a:extLst>
              <a:ext uri="{FF2B5EF4-FFF2-40B4-BE49-F238E27FC236}">
                <a16:creationId xmlns:a16="http://schemas.microsoft.com/office/drawing/2014/main" id="{B975F919-1535-1417-9B0E-8EB87B29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9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580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A9E86-0654-2337-7431-781F5EA8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steTracker.mp4">
            <a:hlinkClick r:id="" action="ppaction://media"/>
            <a:extLst>
              <a:ext uri="{FF2B5EF4-FFF2-40B4-BE49-F238E27FC236}">
                <a16:creationId xmlns:a16="http://schemas.microsoft.com/office/drawing/2014/main" id="{8E7A0EC3-3720-5B79-F14E-1D7AA3EC56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05838" y="0"/>
            <a:ext cx="14603676" cy="6868339"/>
          </a:xfrm>
        </p:spPr>
      </p:pic>
    </p:spTree>
    <p:extLst>
      <p:ext uri="{BB962C8B-B14F-4D97-AF65-F5344CB8AC3E}">
        <p14:creationId xmlns:p14="http://schemas.microsoft.com/office/powerpoint/2010/main" val="258085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41B92-3132-CE47-CAC4-60E62F9A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Favorite 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EEEE0-4310-CE38-1D2C-F719BA80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1600" dirty="0"/>
              <a:t>“Now, I wouldn’t be Ringo if I didn’t mention one thing – where’s all the drums at? Come on, people, let’s get those percussion sections pumping!” – Ringo Starr</a:t>
            </a:r>
          </a:p>
          <a:p>
            <a:r>
              <a:rPr lang="en-US" sz="1600" dirty="0"/>
              <a:t>”While some may argue that this mix leans slightly towards mainstream appeal due to certain inclusions (*cough* Party in the USA *cough*)..”- Radio Girl</a:t>
            </a:r>
          </a:p>
          <a:p>
            <a:r>
              <a:rPr lang="en-US" sz="1600" dirty="0"/>
              <a:t>“Silence falls upon the night as Batman casts his gaze upon the list before him” – Batman</a:t>
            </a:r>
          </a:p>
        </p:txBody>
      </p:sp>
      <p:pic>
        <p:nvPicPr>
          <p:cNvPr id="5" name="Picture 4" descr="A person with a beard and sunglasses&#10;&#10;Description automatically generated">
            <a:extLst>
              <a:ext uri="{FF2B5EF4-FFF2-40B4-BE49-F238E27FC236}">
                <a16:creationId xmlns:a16="http://schemas.microsoft.com/office/drawing/2014/main" id="{F613FBC5-556A-0BCE-A152-33E071BE3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3525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1AE4B-C914-347A-A717-AF310EE2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FFE0-3AFA-FCDF-AC98-9A3DF7585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>
            <a:normAutofit/>
          </a:bodyPr>
          <a:lstStyle/>
          <a:p>
            <a:r>
              <a:rPr lang="en-US" sz="1700" dirty="0"/>
              <a:t>Refine the look of the site</a:t>
            </a:r>
          </a:p>
          <a:p>
            <a:r>
              <a:rPr lang="en-US" sz="1700" dirty="0"/>
              <a:t>Create more characters to judge your taste</a:t>
            </a:r>
          </a:p>
          <a:p>
            <a:r>
              <a:rPr lang="en-US" sz="1700" dirty="0"/>
              <a:t>We hoped to deploy, but did not have enough time</a:t>
            </a:r>
          </a:p>
          <a:p>
            <a:r>
              <a:rPr lang="en-US" sz="1700" dirty="0"/>
              <a:t>Increase efficiency</a:t>
            </a:r>
          </a:p>
          <a:p>
            <a:r>
              <a:rPr lang="en-US" sz="1700" dirty="0"/>
              <a:t>Inconsistency in Hug Chat responses</a:t>
            </a:r>
          </a:p>
          <a:p>
            <a:r>
              <a:rPr lang="en-US" sz="1700" dirty="0"/>
              <a:t>Wanted to have </a:t>
            </a:r>
            <a:r>
              <a:rPr lang="en-US" sz="1700" dirty="0" err="1"/>
              <a:t>Letterboxd</a:t>
            </a:r>
            <a:r>
              <a:rPr lang="en-US" sz="1700" dirty="0"/>
              <a:t> and Goodreads for more media analysis, but the APIs were inaccessible</a:t>
            </a:r>
          </a:p>
        </p:txBody>
      </p:sp>
      <p:pic>
        <p:nvPicPr>
          <p:cNvPr id="5" name="Picture 4" descr="A cartoon of a child smiling&#10;&#10;Description automatically generated">
            <a:extLst>
              <a:ext uri="{FF2B5EF4-FFF2-40B4-BE49-F238E27FC236}">
                <a16:creationId xmlns:a16="http://schemas.microsoft.com/office/drawing/2014/main" id="{647DD9AA-75FD-3D7E-C4A6-290178828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61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66EA7-21A5-9D10-E089-30BD7908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67AEF-3589-9987-C52D-5AB690C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Refine the site</a:t>
            </a:r>
          </a:p>
          <a:p>
            <a:pPr lvl="2"/>
            <a:r>
              <a:rPr lang="en-US" dirty="0"/>
              <a:t>Create more pages and refine the ones we have</a:t>
            </a:r>
          </a:p>
          <a:p>
            <a:r>
              <a:rPr lang="en-US" dirty="0"/>
              <a:t>Make another few judges</a:t>
            </a:r>
          </a:p>
          <a:p>
            <a:pPr lvl="2"/>
            <a:r>
              <a:rPr lang="en-US" dirty="0"/>
              <a:t>Sprites took some time, we have no experienced artists</a:t>
            </a:r>
          </a:p>
          <a:p>
            <a:r>
              <a:rPr lang="en-US" dirty="0"/>
              <a:t>Decrease Latency</a:t>
            </a:r>
          </a:p>
          <a:p>
            <a:pPr lvl="2"/>
            <a:r>
              <a:rPr lang="en-US" dirty="0"/>
              <a:t>Find ways to increase performance</a:t>
            </a:r>
          </a:p>
          <a:p>
            <a:r>
              <a:rPr lang="en-US" dirty="0"/>
              <a:t>Deploy the app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1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269</Words>
  <Application>Microsoft Macintosh PowerPoint</Application>
  <PresentationFormat>Widescreen</PresentationFormat>
  <Paragraphs>32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Taste Tracker </vt:lpstr>
      <vt:lpstr>Inspiration</vt:lpstr>
      <vt:lpstr>Process</vt:lpstr>
      <vt:lpstr>PowerPoint Presentation</vt:lpstr>
      <vt:lpstr>Favorite Quotes</vt:lpstr>
      <vt:lpstr>Next Steps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Taste Tracker </dc:title>
  <dc:creator>McCann, Rory</dc:creator>
  <cp:lastModifiedBy>McCann, Rory</cp:lastModifiedBy>
  <cp:revision>3</cp:revision>
  <dcterms:created xsi:type="dcterms:W3CDTF">2024-03-30T19:40:26Z</dcterms:created>
  <dcterms:modified xsi:type="dcterms:W3CDTF">2024-03-30T20:42:21Z</dcterms:modified>
</cp:coreProperties>
</file>